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76" r:id="rId7"/>
    <p:sldId id="272" r:id="rId8"/>
    <p:sldId id="273" r:id="rId9"/>
    <p:sldId id="274" r:id="rId10"/>
    <p:sldId id="271" r:id="rId11"/>
    <p:sldId id="260" r:id="rId12"/>
    <p:sldId id="278" r:id="rId13"/>
    <p:sldId id="261" r:id="rId14"/>
    <p:sldId id="263" r:id="rId15"/>
    <p:sldId id="264" r:id="rId16"/>
    <p:sldId id="265" r:id="rId17"/>
    <p:sldId id="266" r:id="rId18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19"/>
    </p:embeddedFont>
    <p:embeddedFont>
      <p:font typeface="나눔고딕 Light" panose="020D0904000000000000" pitchFamily="50" charset="-127"/>
      <p:regular r:id="rId20"/>
    </p:embeddedFont>
    <p:embeddedFont>
      <p:font typeface="나눔스퀘어_ac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094D4-8B43-B20A-3BF0-77B843C34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6BE69-69A7-5F0B-C66A-2A6AD3F55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8EE06-80C6-EEA4-114F-2D0C3AD4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01538-3B56-D4A0-4BC4-3E355BE4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36FE7-01FC-70B5-10AC-B149D97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6D88D-0597-A788-1D33-00531CC8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85A06-FEB7-E02C-55CC-8D7986909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9EE30-2C5C-A069-492A-4CA4262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DF4BD-6D0E-9EC1-D348-93A21977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1CF38-9769-4223-0CF2-41B7F5E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6BC1D-9675-F644-15D8-55BBF3DED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2E453-9068-04B0-2A2D-7F2B42DEE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014B0-F536-2BAC-5602-3ED4BA3A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A5972-11C5-A56F-0BBA-327C0DFC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F001-767A-4F64-87B4-3B09FC64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D3F09-2AC2-C903-09B4-ADD59699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4F357-3AF0-7D24-C418-FD77E650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6D36-C70D-AD87-A957-B6FE11CA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887A4-3347-E00F-0CE4-985F0FEF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E903-4F37-1C43-4777-AB92577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C2A8E-0CFB-CCF6-1099-4D05D5DD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BF978-8244-03FD-D39F-D5B166C4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0D845-CD3D-932F-6E79-4162D216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EEBF8-86F4-17F2-E8AA-83B002A0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4306D-CFED-B16A-82FE-7DCBF66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8A4F-4AAB-D7C7-14AB-9515E8A6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F18E-2542-8F0C-6E74-44490B275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9253C-ABF9-75B2-82A5-DD5198FEB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0F992-FF71-B224-FEFF-D11764BA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323AC-0C0D-ADD0-6BCD-6CF84656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7FFAA-8F77-33E9-A3D9-F4419BB2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8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1D50-9539-50D7-9C6C-FFA3F8C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110E7-75E9-62D6-1396-BC7C452D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EA0B5-36E3-9E00-C90F-2462BF715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0F660-20CE-A24E-5F27-6A69CD1CD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76A8A-B00C-F03C-5E60-3F2AB4F30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3E3CE2-F7B3-DD7C-0117-E0A577A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3D8DA8-80BA-99E8-52CB-4FF36FB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BE2AA8-A831-6819-24C4-2EF99B6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2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D11A-45C8-7BFD-7497-07E1F06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94C3F-D36B-7044-8DD4-11000481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619BF-186C-B202-8351-077E34B7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18B1E-DB4E-36F8-BC19-921ACFC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BC15FB-8944-35E6-1C9B-7ED828BB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3E0177-6A67-8F83-A0F7-38E8ABBA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2FA34-E8B6-4AE0-BC4A-4FBAAC7C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9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5ABC1-70FA-6633-589C-171193FE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AFD-35A3-898C-D949-EBE10802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A02EA-6638-E264-1624-64DCCD0E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36EAE-7448-9184-C445-EBAFA97A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3516E-FB44-54E0-74AE-1B639C6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498A6-284C-DE65-FA64-4AA4ABA7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9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58A33-1366-549A-AB42-01B3B2A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EB4501-50BD-24F7-DBF2-27731C33E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44D71-2B85-EB0A-29FA-AF94D71C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37443E-9557-4157-3A22-55430511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92EFC-FCC3-96D5-7E43-ED28BE7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9817-68AA-368E-6A35-24C677F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F1552-2230-9B54-DB07-443220D9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E2A1A-E6F9-1D91-210F-73A93651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9F69E-D807-B02D-D647-368E11D04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6B1C0-3CF7-CA4C-064D-CE5B608AF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4D25A-9604-884A-658D-90732EFCC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433210-FC09-42E2-C797-B4ECB12B57C5}"/>
              </a:ext>
            </a:extLst>
          </p:cNvPr>
          <p:cNvCxnSpPr>
            <a:cxnSpLocks/>
          </p:cNvCxnSpPr>
          <p:nvPr/>
        </p:nvCxnSpPr>
        <p:spPr>
          <a:xfrm>
            <a:off x="357667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C9F99B-84C2-6A7E-A66F-99EEF62E55EF}"/>
              </a:ext>
            </a:extLst>
          </p:cNvPr>
          <p:cNvCxnSpPr>
            <a:cxnSpLocks/>
          </p:cNvCxnSpPr>
          <p:nvPr/>
        </p:nvCxnSpPr>
        <p:spPr>
          <a:xfrm flipH="1">
            <a:off x="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A3164D-9516-A471-1559-0C617C40190D}"/>
              </a:ext>
            </a:extLst>
          </p:cNvPr>
          <p:cNvCxnSpPr>
            <a:cxnSpLocks/>
          </p:cNvCxnSpPr>
          <p:nvPr/>
        </p:nvCxnSpPr>
        <p:spPr>
          <a:xfrm flipH="1">
            <a:off x="357667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4495A6-4895-839E-FFC7-A380DF67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2751C9-A949-5A7A-113F-92E58AD3D38F}"/>
              </a:ext>
            </a:extLst>
          </p:cNvPr>
          <p:cNvCxnSpPr>
            <a:cxnSpLocks/>
          </p:cNvCxnSpPr>
          <p:nvPr/>
        </p:nvCxnSpPr>
        <p:spPr>
          <a:xfrm>
            <a:off x="185013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B09F37-CADD-A197-5ABD-8BF060AEC629}"/>
              </a:ext>
            </a:extLst>
          </p:cNvPr>
          <p:cNvCxnSpPr>
            <a:cxnSpLocks/>
          </p:cNvCxnSpPr>
          <p:nvPr/>
        </p:nvCxnSpPr>
        <p:spPr>
          <a:xfrm flipH="1">
            <a:off x="357667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8C0019-3183-9C27-878D-0AE4E723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14054791" y="2032255"/>
            <a:ext cx="3745682" cy="3048134"/>
          </a:xfrm>
          <a:prstGeom prst="rect">
            <a:avLst/>
          </a:prstGeom>
        </p:spPr>
      </p:pic>
      <p:pic>
        <p:nvPicPr>
          <p:cNvPr id="10" name="그림 9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43CA17-43BF-74EE-A40E-E5D06061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916" y="2032255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8075A-F888-8A03-DF74-F9CE8DD8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B24D0E-AAA5-3895-CF0D-F606BB9B7C09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E8B1C2-BFB2-DF70-92BE-B47B58FD5AB8}"/>
              </a:ext>
            </a:extLst>
          </p:cNvPr>
          <p:cNvSpPr txBox="1"/>
          <p:nvPr/>
        </p:nvSpPr>
        <p:spPr>
          <a:xfrm>
            <a:off x="1358750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21DE-F483-4317-0F10-B3259D5FE856}"/>
              </a:ext>
            </a:extLst>
          </p:cNvPr>
          <p:cNvSpPr txBox="1"/>
          <p:nvPr/>
        </p:nvSpPr>
        <p:spPr>
          <a:xfrm>
            <a:off x="1236125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86EF-739F-9E56-3E81-BB27A03EA31E}"/>
              </a:ext>
            </a:extLst>
          </p:cNvPr>
          <p:cNvSpPr txBox="1"/>
          <p:nvPr/>
        </p:nvSpPr>
        <p:spPr>
          <a:xfrm>
            <a:off x="2602205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5B23-E660-A188-6C35-809F3F2AEF89}"/>
              </a:ext>
            </a:extLst>
          </p:cNvPr>
          <p:cNvSpPr txBox="1"/>
          <p:nvPr/>
        </p:nvSpPr>
        <p:spPr>
          <a:xfrm>
            <a:off x="1236125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E9E8E-EEE8-A9AE-BD7F-9BFBA4FD617E}"/>
              </a:ext>
            </a:extLst>
          </p:cNvPr>
          <p:cNvSpPr txBox="1"/>
          <p:nvPr/>
        </p:nvSpPr>
        <p:spPr>
          <a:xfrm>
            <a:off x="2911950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86662-14DE-95A0-1DD5-E9F6490A2EBC}"/>
              </a:ext>
            </a:extLst>
          </p:cNvPr>
          <p:cNvSpPr txBox="1"/>
          <p:nvPr/>
        </p:nvSpPr>
        <p:spPr>
          <a:xfrm>
            <a:off x="2659847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0D9D-48C0-3393-3C2F-31067972B363}"/>
              </a:ext>
            </a:extLst>
          </p:cNvPr>
          <p:cNvSpPr txBox="1"/>
          <p:nvPr/>
        </p:nvSpPr>
        <p:spPr>
          <a:xfrm>
            <a:off x="2659846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DD449-C188-C7AC-59B7-E4FE6BB4E7B6}"/>
              </a:ext>
            </a:extLst>
          </p:cNvPr>
          <p:cNvSpPr txBox="1"/>
          <p:nvPr/>
        </p:nvSpPr>
        <p:spPr>
          <a:xfrm>
            <a:off x="2659846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23009-8955-B2BC-29BB-1BD758FBDF47}"/>
              </a:ext>
            </a:extLst>
          </p:cNvPr>
          <p:cNvSpPr txBox="1"/>
          <p:nvPr/>
        </p:nvSpPr>
        <p:spPr>
          <a:xfrm>
            <a:off x="1236125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81FBC-44DD-10F1-11EB-E1E1A6A530CF}"/>
              </a:ext>
            </a:extLst>
          </p:cNvPr>
          <p:cNvSpPr txBox="1"/>
          <p:nvPr/>
        </p:nvSpPr>
        <p:spPr>
          <a:xfrm>
            <a:off x="1236125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6D1B0-553D-1AE4-50A7-6333C994F6DD}"/>
              </a:ext>
            </a:extLst>
          </p:cNvPr>
          <p:cNvSpPr txBox="1"/>
          <p:nvPr/>
        </p:nvSpPr>
        <p:spPr>
          <a:xfrm>
            <a:off x="938216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10C7A-36F4-5F2C-78B9-B2FE3428FA66}"/>
              </a:ext>
            </a:extLst>
          </p:cNvPr>
          <p:cNvSpPr txBox="1"/>
          <p:nvPr/>
        </p:nvSpPr>
        <p:spPr>
          <a:xfrm>
            <a:off x="1289184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9DD58-5F35-2F5B-7D2D-711AD3A15F93}"/>
              </a:ext>
            </a:extLst>
          </p:cNvPr>
          <p:cNvSpPr txBox="1"/>
          <p:nvPr/>
        </p:nvSpPr>
        <p:spPr>
          <a:xfrm>
            <a:off x="1236125" y="3381552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항목별 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1C78-3F4C-E5F3-EE18-7C87C5F74457}"/>
              </a:ext>
            </a:extLst>
          </p:cNvPr>
          <p:cNvSpPr txBox="1"/>
          <p:nvPr/>
        </p:nvSpPr>
        <p:spPr>
          <a:xfrm>
            <a:off x="-4933427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40D90-4D07-62A2-D99C-7CA5FF20FFD6}"/>
              </a:ext>
            </a:extLst>
          </p:cNvPr>
          <p:cNvSpPr txBox="1"/>
          <p:nvPr/>
        </p:nvSpPr>
        <p:spPr>
          <a:xfrm>
            <a:off x="-3660643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0" name="그림 19" descr="가구, 신발류, 사람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41EBE-DC4F-6898-22E4-829EE7B38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22443" b="14939"/>
          <a:stretch/>
        </p:blipFill>
        <p:spPr>
          <a:xfrm>
            <a:off x="-4837476" y="2641411"/>
            <a:ext cx="4128510" cy="3410608"/>
          </a:xfrm>
          <a:prstGeom prst="rect">
            <a:avLst/>
          </a:prstGeom>
        </p:spPr>
      </p:pic>
      <p:pic>
        <p:nvPicPr>
          <p:cNvPr id="21" name="그림 20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DD82BB-FFAA-64AB-D90E-931E75A6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817429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36FAA-D36B-C5F4-CA55-39A3F5EE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574DFA3-DA02-2C82-5309-63DD09B859C9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472A4-DA05-2F3F-AE68-45B938060249}"/>
              </a:ext>
            </a:extLst>
          </p:cNvPr>
          <p:cNvSpPr txBox="1"/>
          <p:nvPr/>
        </p:nvSpPr>
        <p:spPr>
          <a:xfrm>
            <a:off x="939640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56D02C-445C-17DA-EF00-064E9939D4D2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18E763-31ED-CBA5-A0E2-AA0FD49D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B9657AC-4257-A6B9-0573-A96B0157A9E8}"/>
              </a:ext>
            </a:extLst>
          </p:cNvPr>
          <p:cNvSpPr txBox="1"/>
          <p:nvPr/>
        </p:nvSpPr>
        <p:spPr>
          <a:xfrm>
            <a:off x="2212424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224CDD-1C7B-4D5B-D835-20D1AC1C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B00AE-F937-FB34-9F7A-661B18909019}"/>
              </a:ext>
            </a:extLst>
          </p:cNvPr>
          <p:cNvSpPr txBox="1"/>
          <p:nvPr/>
        </p:nvSpPr>
        <p:spPr>
          <a:xfrm>
            <a:off x="-3942837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8676-04E1-5BC0-8DE0-9171A89AC8A1}"/>
              </a:ext>
            </a:extLst>
          </p:cNvPr>
          <p:cNvSpPr txBox="1"/>
          <p:nvPr/>
        </p:nvSpPr>
        <p:spPr>
          <a:xfrm>
            <a:off x="-4065462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353E-96FD-850E-BDB9-BAFFAA310905}"/>
              </a:ext>
            </a:extLst>
          </p:cNvPr>
          <p:cNvSpPr txBox="1"/>
          <p:nvPr/>
        </p:nvSpPr>
        <p:spPr>
          <a:xfrm>
            <a:off x="-2699382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D1479-0DB3-BE3F-BAE8-AECBCDAAB5C5}"/>
              </a:ext>
            </a:extLst>
          </p:cNvPr>
          <p:cNvSpPr txBox="1"/>
          <p:nvPr/>
        </p:nvSpPr>
        <p:spPr>
          <a:xfrm>
            <a:off x="-4065462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E5BB-F301-BBFC-B981-7A92C8C92BE2}"/>
              </a:ext>
            </a:extLst>
          </p:cNvPr>
          <p:cNvSpPr txBox="1"/>
          <p:nvPr/>
        </p:nvSpPr>
        <p:spPr>
          <a:xfrm>
            <a:off x="-2389637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C651-BA5D-AECA-42F7-447E4BC2EDB1}"/>
              </a:ext>
            </a:extLst>
          </p:cNvPr>
          <p:cNvSpPr txBox="1"/>
          <p:nvPr/>
        </p:nvSpPr>
        <p:spPr>
          <a:xfrm>
            <a:off x="-2641740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316F-2400-0A8D-F9E1-423EF9146340}"/>
              </a:ext>
            </a:extLst>
          </p:cNvPr>
          <p:cNvSpPr txBox="1"/>
          <p:nvPr/>
        </p:nvSpPr>
        <p:spPr>
          <a:xfrm>
            <a:off x="-2641741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48A44-1A97-D76D-C86E-7317EE21296E}"/>
              </a:ext>
            </a:extLst>
          </p:cNvPr>
          <p:cNvSpPr txBox="1"/>
          <p:nvPr/>
        </p:nvSpPr>
        <p:spPr>
          <a:xfrm>
            <a:off x="-2641741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2CCCE-F5FE-855C-7BB2-00279BFDA288}"/>
              </a:ext>
            </a:extLst>
          </p:cNvPr>
          <p:cNvSpPr txBox="1"/>
          <p:nvPr/>
        </p:nvSpPr>
        <p:spPr>
          <a:xfrm>
            <a:off x="-4065462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7071-8D30-CAE8-1F0E-3D31554A66B6}"/>
              </a:ext>
            </a:extLst>
          </p:cNvPr>
          <p:cNvSpPr txBox="1"/>
          <p:nvPr/>
        </p:nvSpPr>
        <p:spPr>
          <a:xfrm>
            <a:off x="-4065462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6483-BF32-BF68-62FD-359CDDA135E3}"/>
              </a:ext>
            </a:extLst>
          </p:cNvPr>
          <p:cNvSpPr txBox="1"/>
          <p:nvPr/>
        </p:nvSpPr>
        <p:spPr>
          <a:xfrm>
            <a:off x="-4363371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7A5CB-0934-25CA-A8F9-36D4658AFC00}"/>
              </a:ext>
            </a:extLst>
          </p:cNvPr>
          <p:cNvSpPr txBox="1"/>
          <p:nvPr/>
        </p:nvSpPr>
        <p:spPr>
          <a:xfrm>
            <a:off x="-4012403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A4610-470B-667C-896E-FC2E56B23630}"/>
              </a:ext>
            </a:extLst>
          </p:cNvPr>
          <p:cNvSpPr txBox="1"/>
          <p:nvPr/>
        </p:nvSpPr>
        <p:spPr>
          <a:xfrm>
            <a:off x="-4065462" y="3381552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항목별 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  <p:pic>
        <p:nvPicPr>
          <p:cNvPr id="18" name="그림 17" descr="가구, 신발류, 사람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53221C-D953-36A5-9BF4-40CA09677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22443" b="14939"/>
          <a:stretch/>
        </p:blipFill>
        <p:spPr>
          <a:xfrm>
            <a:off x="1035591" y="2641411"/>
            <a:ext cx="4128510" cy="34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39283-37A1-3802-5907-9995A253A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79E96DF-490E-9902-456D-1EE4D94A24BE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41C119-C687-9CB6-F1F8-390D0A527EC8}"/>
              </a:ext>
            </a:extLst>
          </p:cNvPr>
          <p:cNvSpPr txBox="1"/>
          <p:nvPr/>
        </p:nvSpPr>
        <p:spPr>
          <a:xfrm>
            <a:off x="939640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E2D409-1E42-0361-A287-D15FC635E3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B484BB-CFFC-DADB-AF04-15F02AFA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18C9362-9FC0-6E88-FD2E-F6F040923316}"/>
              </a:ext>
            </a:extLst>
          </p:cNvPr>
          <p:cNvSpPr txBox="1"/>
          <p:nvPr/>
        </p:nvSpPr>
        <p:spPr>
          <a:xfrm>
            <a:off x="2212424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B5C6AD-E78E-6901-9129-B96B4CF3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  <p:pic>
        <p:nvPicPr>
          <p:cNvPr id="19" name="그림 18" descr="사람, 의류, 가구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99ECAE-695F-4521-B030-81545690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7" b="2431"/>
          <a:stretch/>
        </p:blipFill>
        <p:spPr>
          <a:xfrm>
            <a:off x="1652043" y="2437888"/>
            <a:ext cx="2887684" cy="41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D62B2-EFD3-F3FF-446C-C0B75946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71F68DD-06B5-DBCE-2085-3A3FD7BF79DA}"/>
              </a:ext>
            </a:extLst>
          </p:cNvPr>
          <p:cNvSpPr txBox="1"/>
          <p:nvPr/>
        </p:nvSpPr>
        <p:spPr>
          <a:xfrm>
            <a:off x="4039492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7" name="그림 3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D055B-B8C2-D13D-C8C7-F189D804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38" name="그림 3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7058D8-5637-E801-097E-60315B63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6" y="0"/>
            <a:ext cx="100127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4C5B7-079C-AD0C-5AE2-3F92B486B982}"/>
              </a:ext>
            </a:extLst>
          </p:cNvPr>
          <p:cNvSpPr txBox="1"/>
          <p:nvPr/>
        </p:nvSpPr>
        <p:spPr>
          <a:xfrm>
            <a:off x="433604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ED135-2EE2-E363-5681-B6F67D954C2C}"/>
              </a:ext>
            </a:extLst>
          </p:cNvPr>
          <p:cNvSpPr txBox="1"/>
          <p:nvPr/>
        </p:nvSpPr>
        <p:spPr>
          <a:xfrm>
            <a:off x="-5045198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6B94A-891E-89D0-FCEB-6C799D9A1557}"/>
              </a:ext>
            </a:extLst>
          </p:cNvPr>
          <p:cNvSpPr txBox="1"/>
          <p:nvPr/>
        </p:nvSpPr>
        <p:spPr>
          <a:xfrm>
            <a:off x="-3772414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5" name="그림 4" descr="사람, 의류, 가구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08E1C4-9D6D-EF53-DE6B-91B4A0B48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7" b="2431"/>
          <a:stretch/>
        </p:blipFill>
        <p:spPr>
          <a:xfrm>
            <a:off x="-4332795" y="2437888"/>
            <a:ext cx="2887684" cy="41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C5B9-4581-2F52-E6E9-40D86887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697327-85C0-3268-2566-90807FE9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C8CF2-945F-A13A-C6E0-F4FCE5E43895}"/>
              </a:ext>
            </a:extLst>
          </p:cNvPr>
          <p:cNvSpPr txBox="1"/>
          <p:nvPr/>
        </p:nvSpPr>
        <p:spPr>
          <a:xfrm>
            <a:off x="-5266156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27FA6-5CBA-0B88-7305-B20374CC22BA}"/>
              </a:ext>
            </a:extLst>
          </p:cNvPr>
          <p:cNvSpPr txBox="1"/>
          <p:nvPr/>
        </p:nvSpPr>
        <p:spPr>
          <a:xfrm>
            <a:off x="2092800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3AAD75-C2DB-645C-F84D-2923F676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1526C-986B-9F21-B92D-079A807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5C11AA-3E87-920F-49EC-937E06CB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017186-3B55-3EDA-3E2B-DA1E985EC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59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B0A6-5A89-D538-146F-CF6FAD20EB83}"/>
              </a:ext>
            </a:extLst>
          </p:cNvPr>
          <p:cNvSpPr txBox="1"/>
          <p:nvPr/>
        </p:nvSpPr>
        <p:spPr>
          <a:xfrm>
            <a:off x="3668025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</a:t>
            </a:r>
            <a:r>
              <a:rPr lang="en-US" altLang="ko-KR" sz="48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Look</a:t>
            </a:r>
            <a:endParaRPr lang="ko-KR" altLang="en-US" sz="48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5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7C0E5-09AB-0252-25AF-4F8D5D82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C3298-766E-69B2-CBCE-0F9D9C56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9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427728-AB57-8C11-6A4B-361C901E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305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2B5A3-3CB7-0F51-0ED8-B481E267E069}"/>
              </a:ext>
            </a:extLst>
          </p:cNvPr>
          <p:cNvSpPr txBox="1"/>
          <p:nvPr/>
        </p:nvSpPr>
        <p:spPr>
          <a:xfrm>
            <a:off x="4366392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Look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EC23A-3CD2-090C-69F0-4725DE87F484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98AFA-ED5A-2FB1-8FDC-3927749D051D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B5A83-9DCD-6B4B-6EB0-D431EAC3590F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</p:spTree>
    <p:extLst>
      <p:ext uri="{BB962C8B-B14F-4D97-AF65-F5344CB8AC3E}">
        <p14:creationId xmlns:p14="http://schemas.microsoft.com/office/powerpoint/2010/main" val="1030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D2548-D455-4711-D482-45F50B8C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59E9E9-3685-9029-E1A4-ADA31583328E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EF77D-F416-A601-9CB5-F62C05B41ACF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3A2E5-4728-A756-8E18-DAB4A67747E8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A0188-D69C-D815-ABB5-6E003DB8A870}"/>
              </a:ext>
            </a:extLst>
          </p:cNvPr>
          <p:cNvSpPr txBox="1"/>
          <p:nvPr/>
        </p:nvSpPr>
        <p:spPr>
          <a:xfrm>
            <a:off x="4000715" y="6275308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지금까지 발표를 들어주셔서 감사합니다</a:t>
            </a:r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B4241B-26B2-4554-B7A2-96C62E44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43D64-85FD-FE7B-A355-781B1599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E4F0E0-4EF8-7F60-983F-7CC8429B5746}"/>
              </a:ext>
            </a:extLst>
          </p:cNvPr>
          <p:cNvCxnSpPr>
            <a:cxnSpLocks/>
          </p:cNvCxnSpPr>
          <p:nvPr/>
        </p:nvCxnSpPr>
        <p:spPr>
          <a:xfrm>
            <a:off x="-3851764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27A09A-B258-9166-8DA1-79A02E8CCB0D}"/>
              </a:ext>
            </a:extLst>
          </p:cNvPr>
          <p:cNvCxnSpPr>
            <a:cxnSpLocks/>
          </p:cNvCxnSpPr>
          <p:nvPr/>
        </p:nvCxnSpPr>
        <p:spPr>
          <a:xfrm flipH="1">
            <a:off x="-7428434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EDADC4-1226-4876-DB90-C0F50E86FF33}"/>
              </a:ext>
            </a:extLst>
          </p:cNvPr>
          <p:cNvCxnSpPr>
            <a:cxnSpLocks/>
          </p:cNvCxnSpPr>
          <p:nvPr/>
        </p:nvCxnSpPr>
        <p:spPr>
          <a:xfrm flipH="1">
            <a:off x="-3851764" y="3556322"/>
            <a:ext cx="183712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AC83B1-CBFA-581B-DAB3-E72403D3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605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54B05C-E986-375A-8281-C5A2D5580D75}"/>
              </a:ext>
            </a:extLst>
          </p:cNvPr>
          <p:cNvCxnSpPr>
            <a:cxnSpLocks/>
          </p:cNvCxnSpPr>
          <p:nvPr/>
        </p:nvCxnSpPr>
        <p:spPr>
          <a:xfrm>
            <a:off x="14519511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77B8E7-2551-D0E8-6C8C-56C0E7A58237}"/>
              </a:ext>
            </a:extLst>
          </p:cNvPr>
          <p:cNvCxnSpPr>
            <a:cxnSpLocks/>
          </p:cNvCxnSpPr>
          <p:nvPr/>
        </p:nvCxnSpPr>
        <p:spPr>
          <a:xfrm flipH="1">
            <a:off x="-3851764" y="8704162"/>
            <a:ext cx="183712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F4E9B-5A2D-9977-7AEE-E5893E83C7DF}"/>
              </a:ext>
            </a:extLst>
          </p:cNvPr>
          <p:cNvSpPr txBox="1"/>
          <p:nvPr/>
        </p:nvSpPr>
        <p:spPr>
          <a:xfrm>
            <a:off x="17845589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8A3C2-69E6-F530-4150-FD32160C272A}"/>
              </a:ext>
            </a:extLst>
          </p:cNvPr>
          <p:cNvSpPr txBox="1"/>
          <p:nvPr/>
        </p:nvSpPr>
        <p:spPr>
          <a:xfrm>
            <a:off x="17845589" y="1910330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10" name="그림 9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43F1C9-A2CF-E684-1172-94AE976F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2032255"/>
            <a:ext cx="3745682" cy="3048134"/>
          </a:xfrm>
          <a:prstGeom prst="rect">
            <a:avLst/>
          </a:prstGeom>
        </p:spPr>
      </p:pic>
      <p:pic>
        <p:nvPicPr>
          <p:cNvPr id="14" name="그림 13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963508-0476-3014-B362-9D5455D1B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2032255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F821C-A676-9CD6-DA4E-AF416ACE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E083B-5220-F66B-7AEB-0B7B04B1016A}"/>
              </a:ext>
            </a:extLst>
          </p:cNvPr>
          <p:cNvSpPr txBox="1"/>
          <p:nvPr/>
        </p:nvSpPr>
        <p:spPr>
          <a:xfrm>
            <a:off x="6380420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CC502-FC60-3E36-24B0-170BC66095E9}"/>
              </a:ext>
            </a:extLst>
          </p:cNvPr>
          <p:cNvSpPr txBox="1"/>
          <p:nvPr/>
        </p:nvSpPr>
        <p:spPr>
          <a:xfrm>
            <a:off x="6380420" y="1910330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7F1CEA-CA15-7E8C-5E87-D7A41723447E}"/>
              </a:ext>
            </a:extLst>
          </p:cNvPr>
          <p:cNvCxnSpPr>
            <a:cxnSpLocks/>
          </p:cNvCxnSpPr>
          <p:nvPr/>
        </p:nvCxnSpPr>
        <p:spPr>
          <a:xfrm>
            <a:off x="-770093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A50091-72A1-E592-5037-DD524D37433D}"/>
              </a:ext>
            </a:extLst>
          </p:cNvPr>
          <p:cNvCxnSpPr>
            <a:cxnSpLocks/>
          </p:cNvCxnSpPr>
          <p:nvPr/>
        </p:nvCxnSpPr>
        <p:spPr>
          <a:xfrm flipH="1">
            <a:off x="-1127760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B63506-B236-4A7F-5236-011F41E991D3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A79D28-D6D9-EECC-58A0-B7DCD62C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3162" y="2357437"/>
            <a:ext cx="2143125" cy="214312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A7B070-74DF-B017-85EE-A111639F8696}"/>
              </a:ext>
            </a:extLst>
          </p:cNvPr>
          <p:cNvCxnSpPr>
            <a:cxnSpLocks/>
          </p:cNvCxnSpPr>
          <p:nvPr/>
        </p:nvCxnSpPr>
        <p:spPr>
          <a:xfrm flipH="1">
            <a:off x="-770093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5D1039-5F71-56BF-74A5-14ED98A14396}"/>
              </a:ext>
            </a:extLst>
          </p:cNvPr>
          <p:cNvCxnSpPr>
            <a:cxnSpLocks/>
          </p:cNvCxnSpPr>
          <p:nvPr/>
        </p:nvCxnSpPr>
        <p:spPr>
          <a:xfrm>
            <a:off x="72237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61E959-4F0B-6594-1983-80A0F39211A1}"/>
              </a:ext>
            </a:extLst>
          </p:cNvPr>
          <p:cNvSpPr txBox="1"/>
          <p:nvPr/>
        </p:nvSpPr>
        <p:spPr>
          <a:xfrm>
            <a:off x="2504994" y="7928730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19" name="그림 18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87E7C4-B97A-08CB-F09C-4E60DCB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39" y="6979841"/>
            <a:ext cx="3448642" cy="3448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40018-9022-23DB-3103-B49A49BE5764}"/>
              </a:ext>
            </a:extLst>
          </p:cNvPr>
          <p:cNvSpPr txBox="1"/>
          <p:nvPr/>
        </p:nvSpPr>
        <p:spPr>
          <a:xfrm>
            <a:off x="1215359" y="872933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5" name="그림 4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538B95-70FA-2059-8700-53B6412C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600918"/>
            <a:ext cx="3745682" cy="2640240"/>
          </a:xfrm>
          <a:prstGeom prst="rect">
            <a:avLst/>
          </a:prstGeom>
        </p:spPr>
      </p:pic>
      <p:pic>
        <p:nvPicPr>
          <p:cNvPr id="9" name="그림 8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0711EE-8993-A6DE-6B5B-78622B157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3241158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4AD9-ADAA-0443-64C8-56847C6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03879-63FE-62FD-7D38-078A13D797EA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C4B3B-66A1-1357-03A4-17A1EA9A5DDB}"/>
              </a:ext>
            </a:extLst>
          </p:cNvPr>
          <p:cNvSpPr txBox="1"/>
          <p:nvPr/>
        </p:nvSpPr>
        <p:spPr>
          <a:xfrm>
            <a:off x="1215359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F8649D-0AF0-FE1E-A779-A31196CDEE70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103E44-24A0-D2FE-F39A-379372ED13A1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4E0131-B781-5705-F10E-E0B49DC54DFF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FD4F54-79B3-260E-9438-EA811D7FE6ED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9E4DD0-ECA6-018B-CF33-F103F7118F53}"/>
              </a:ext>
            </a:extLst>
          </p:cNvPr>
          <p:cNvSpPr txBox="1"/>
          <p:nvPr/>
        </p:nvSpPr>
        <p:spPr>
          <a:xfrm>
            <a:off x="-13497932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533863-F4A4-1906-7691-A2FCB7C7C5FA}"/>
              </a:ext>
            </a:extLst>
          </p:cNvPr>
          <p:cNvSpPr txBox="1"/>
          <p:nvPr/>
        </p:nvSpPr>
        <p:spPr>
          <a:xfrm>
            <a:off x="-13620557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155B8-D805-67CB-AF9D-AE7C01C39B78}"/>
              </a:ext>
            </a:extLst>
          </p:cNvPr>
          <p:cNvSpPr txBox="1"/>
          <p:nvPr/>
        </p:nvSpPr>
        <p:spPr>
          <a:xfrm>
            <a:off x="-12254477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6BDFE5-636E-FE43-7DAC-FE8B1E19415C}"/>
              </a:ext>
            </a:extLst>
          </p:cNvPr>
          <p:cNvSpPr txBox="1"/>
          <p:nvPr/>
        </p:nvSpPr>
        <p:spPr>
          <a:xfrm>
            <a:off x="-13620557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566936-E716-46E3-85E4-E68A1FE0C2FF}"/>
              </a:ext>
            </a:extLst>
          </p:cNvPr>
          <p:cNvSpPr txBox="1"/>
          <p:nvPr/>
        </p:nvSpPr>
        <p:spPr>
          <a:xfrm>
            <a:off x="-11944732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6187AF-9F20-C04B-958C-A2CFD3C36906}"/>
              </a:ext>
            </a:extLst>
          </p:cNvPr>
          <p:cNvSpPr txBox="1"/>
          <p:nvPr/>
        </p:nvSpPr>
        <p:spPr>
          <a:xfrm>
            <a:off x="-12196835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F2C037-050D-04AD-F6A7-D2FE1006FA18}"/>
              </a:ext>
            </a:extLst>
          </p:cNvPr>
          <p:cNvSpPr txBox="1"/>
          <p:nvPr/>
        </p:nvSpPr>
        <p:spPr>
          <a:xfrm>
            <a:off x="-1219683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BB06EB-8A3A-B3DF-DE61-919706DF5511}"/>
              </a:ext>
            </a:extLst>
          </p:cNvPr>
          <p:cNvSpPr txBox="1"/>
          <p:nvPr/>
        </p:nvSpPr>
        <p:spPr>
          <a:xfrm>
            <a:off x="-1219683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FEAB97-7656-E95E-6BD9-5838409D7884}"/>
              </a:ext>
            </a:extLst>
          </p:cNvPr>
          <p:cNvSpPr txBox="1"/>
          <p:nvPr/>
        </p:nvSpPr>
        <p:spPr>
          <a:xfrm>
            <a:off x="-13620557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4EAE02-214D-A31F-83F2-75330F908AA8}"/>
              </a:ext>
            </a:extLst>
          </p:cNvPr>
          <p:cNvSpPr txBox="1"/>
          <p:nvPr/>
        </p:nvSpPr>
        <p:spPr>
          <a:xfrm>
            <a:off x="-13620557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FE1779-4AB7-D45B-84F7-1AF08E533975}"/>
              </a:ext>
            </a:extLst>
          </p:cNvPr>
          <p:cNvSpPr txBox="1"/>
          <p:nvPr/>
        </p:nvSpPr>
        <p:spPr>
          <a:xfrm>
            <a:off x="-1391846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09B861-6C51-7B04-D97C-0C3081C07805}"/>
              </a:ext>
            </a:extLst>
          </p:cNvPr>
          <p:cNvSpPr txBox="1"/>
          <p:nvPr/>
        </p:nvSpPr>
        <p:spPr>
          <a:xfrm>
            <a:off x="-13567498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29E934-1845-2DB0-6ED0-D7055C7C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F5689F6-F4C8-0E4B-281F-A9B9B1DA8D02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78574B-5EAC-EBD3-B411-176B4C02243C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26" name="그림 2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E38D87-FC4C-4AD1-4365-909B201A1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39F78-F9BF-8458-B885-DA5E4929DEFC}"/>
              </a:ext>
            </a:extLst>
          </p:cNvPr>
          <p:cNvSpPr txBox="1"/>
          <p:nvPr/>
        </p:nvSpPr>
        <p:spPr>
          <a:xfrm>
            <a:off x="6380420" y="-570077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B3D7-7667-83C6-9508-B13CA4A5F023}"/>
              </a:ext>
            </a:extLst>
          </p:cNvPr>
          <p:cNvSpPr txBox="1"/>
          <p:nvPr/>
        </p:nvSpPr>
        <p:spPr>
          <a:xfrm>
            <a:off x="6380420" y="-5059944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9" name="그림 8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6F4C99B-8AEA-905B-7CEE-589456613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-6196928"/>
            <a:ext cx="3745682" cy="2640240"/>
          </a:xfrm>
          <a:prstGeom prst="rect">
            <a:avLst/>
          </a:prstGeom>
        </p:spPr>
      </p:pic>
      <p:pic>
        <p:nvPicPr>
          <p:cNvPr id="10" name="그림 9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13D210-C7EC-8955-C21B-672BC1873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-3556688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4FEF-4666-348E-3098-14A2E57D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5832A-07F4-4E5B-6A11-7D2F0700AE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185666-30B0-F994-8C9D-35001974F137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D6D893-E2B7-FAFD-06C5-7D2148E1DF64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940A37-F928-26E4-DB60-7EDF3AE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42E15A-6791-4787-D1B5-A369DB36270C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EBF29-6BA3-8D7D-7CCF-5F42167C7542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1EA95F-460F-0D67-8A2B-D4437B9531F2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F1B60CE-B4D1-756F-5656-9916320B7422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83E75CF-0196-0011-A179-15147392B0AA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8B3BDD-A375-4945-021A-F74967D8DAC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799F93-9189-BCB2-B47E-C02FDF8FB832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FE97774-AE02-A0C3-49E4-CB1443F76B1C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A22648-30D5-3D60-F42B-458E01C23C07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3F14C4-6A42-4022-690C-8D3FE0D091B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767C50-1EE5-2770-46B1-BFA6605609F0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130591-BBAF-D537-4863-A42611B798F2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B6DD1-8EE9-23F0-D90F-5458EE00EEB3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7C6E27-D7D4-22F9-1A19-AD76BEE7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5D2CE6-F199-A9A5-174F-5B74B0B78554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33222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7D88D-A413-4F6F-5ECC-BF61FDA5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A38314-E280-337F-FD20-34C5C7ADBD0A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66B9F16-7D6C-15CA-CDC5-A6B60AC41674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0E532E-FBDD-3DFC-911A-9EB6A4194CFB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BF032-6ADA-966C-F31F-6E6C70EC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B20D3-3223-04D5-5DDD-0C01EF37CBF2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6D6BBC-6714-A2C3-EDC7-939BC81E755D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E7534E-0271-2D4F-741E-06216FA11811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64E7F7-017D-006C-FBE6-054E61B23B1D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9EE24AD-34CA-2A0C-7780-0B4F784A72A3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E62EE-D60E-5453-2EC4-DAA3DEC9D84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DCEFA0-B2BB-BAD0-7C30-431C1EF61E87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5230CE7-46B6-6B12-D8FA-C60D5BD77F59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4FDF24-8095-ECE7-E711-0012A976CD9E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40B21A7-F435-1E4B-6EB8-F922AD891F0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5B2767-037E-2371-C6FF-C81B4D8876F9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B20DAE-E2F1-F92B-CB4D-B2B6830A3D00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F485E1-8EF3-2B57-79AA-398138D24190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AB3ADE-8AF2-0AB0-C8A3-E578B13A3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A2F1AD-ACC4-93D5-0C28-31214EDAABFF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2D7E16-B58D-5597-267E-1FB43D1A4AB7}"/>
              </a:ext>
            </a:extLst>
          </p:cNvPr>
          <p:cNvSpPr txBox="1"/>
          <p:nvPr/>
        </p:nvSpPr>
        <p:spPr>
          <a:xfrm>
            <a:off x="1815158" y="3526688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#1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화면 가까이</a:t>
            </a:r>
          </a:p>
        </p:txBody>
      </p:sp>
    </p:spTree>
    <p:extLst>
      <p:ext uri="{BB962C8B-B14F-4D97-AF65-F5344CB8AC3E}">
        <p14:creationId xmlns:p14="http://schemas.microsoft.com/office/powerpoint/2010/main" val="162192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A5691-CD64-B5AD-9691-BDCEDD98E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C8FD6A-A1AC-1F6F-B52F-96860B1388E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7D417-37A5-68A7-1563-B85DE4AC65A1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89444-9AF0-9FEE-7FB9-60644F0E3A46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655032-D976-F3D2-2DF2-03112DB1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BD62F7-CCB6-B7B3-E22D-AD7F989CC712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3BB363-82F6-04B2-A25B-EE342ECC83B3}"/>
              </a:ext>
            </a:extLst>
          </p:cNvPr>
          <p:cNvSpPr txBox="1"/>
          <p:nvPr/>
        </p:nvSpPr>
        <p:spPr>
          <a:xfrm>
            <a:off x="1689066" y="3526688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#2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기울어짐</a:t>
            </a:r>
          </a:p>
        </p:txBody>
      </p:sp>
    </p:spTree>
    <p:extLst>
      <p:ext uri="{BB962C8B-B14F-4D97-AF65-F5344CB8AC3E}">
        <p14:creationId xmlns:p14="http://schemas.microsoft.com/office/powerpoint/2010/main" val="29255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AE549-19AB-EF8C-3F9A-96A1BA07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39355-3A24-D78B-7CF4-4020F829570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CDD930-21BA-9C66-72CB-02D91AC59948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88563-BF78-2C1C-316C-9A7F971EA3E3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E80D59-D1B3-0E1F-3229-A10D632C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55C07EA-13CF-C848-CD23-9CF713783EEC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2953B-4C7A-A09A-6278-D010026880F9}"/>
              </a:ext>
            </a:extLst>
          </p:cNvPr>
          <p:cNvSpPr txBox="1"/>
          <p:nvPr/>
        </p:nvSpPr>
        <p:spPr>
          <a:xfrm>
            <a:off x="2085809" y="3526688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#3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35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D9FA-9FF0-9F77-4F73-F40B48D4F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55478B-4211-8509-D4E0-A0699DA7F205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011EE0B-0BA5-68D8-DE39-DED25327E8ED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4A1D37-2E65-0E0F-DEA3-0802C4BE0CDC}"/>
              </a:ext>
            </a:extLst>
          </p:cNvPr>
          <p:cNvSpPr txBox="1"/>
          <p:nvPr/>
        </p:nvSpPr>
        <p:spPr>
          <a:xfrm>
            <a:off x="1929516" y="3483590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#4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47BD-8779-6A9D-A966-E9B49B6829F1}"/>
              </a:ext>
            </a:extLst>
          </p:cNvPr>
          <p:cNvSpPr txBox="1"/>
          <p:nvPr/>
        </p:nvSpPr>
        <p:spPr>
          <a:xfrm>
            <a:off x="-3903499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CF525-A986-BDF1-9349-E146C5DBD8D7}"/>
              </a:ext>
            </a:extLst>
          </p:cNvPr>
          <p:cNvSpPr txBox="1"/>
          <p:nvPr/>
        </p:nvSpPr>
        <p:spPr>
          <a:xfrm>
            <a:off x="-4026124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94259-3D90-1B5C-FDCB-F928D6524474}"/>
              </a:ext>
            </a:extLst>
          </p:cNvPr>
          <p:cNvSpPr txBox="1"/>
          <p:nvPr/>
        </p:nvSpPr>
        <p:spPr>
          <a:xfrm>
            <a:off x="-2660044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F068-7440-5B39-EB0C-51123C3AABD3}"/>
              </a:ext>
            </a:extLst>
          </p:cNvPr>
          <p:cNvSpPr txBox="1"/>
          <p:nvPr/>
        </p:nvSpPr>
        <p:spPr>
          <a:xfrm>
            <a:off x="-4026124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DC5EB-8BA6-52F4-9EDE-C3800E803E5A}"/>
              </a:ext>
            </a:extLst>
          </p:cNvPr>
          <p:cNvSpPr txBox="1"/>
          <p:nvPr/>
        </p:nvSpPr>
        <p:spPr>
          <a:xfrm>
            <a:off x="-2350299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37743-951F-0707-F19E-B6CB12589548}"/>
              </a:ext>
            </a:extLst>
          </p:cNvPr>
          <p:cNvSpPr txBox="1"/>
          <p:nvPr/>
        </p:nvSpPr>
        <p:spPr>
          <a:xfrm>
            <a:off x="-2602402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86A2A-724D-D0B8-C52A-67EA4718A93B}"/>
              </a:ext>
            </a:extLst>
          </p:cNvPr>
          <p:cNvSpPr txBox="1"/>
          <p:nvPr/>
        </p:nvSpPr>
        <p:spPr>
          <a:xfrm>
            <a:off x="-2602403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2ED92-13CB-C9CD-BC6B-34AAC124E852}"/>
              </a:ext>
            </a:extLst>
          </p:cNvPr>
          <p:cNvSpPr txBox="1"/>
          <p:nvPr/>
        </p:nvSpPr>
        <p:spPr>
          <a:xfrm>
            <a:off x="-2602403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0AA41-E273-B7B8-9E46-AD8879992F43}"/>
              </a:ext>
            </a:extLst>
          </p:cNvPr>
          <p:cNvSpPr txBox="1"/>
          <p:nvPr/>
        </p:nvSpPr>
        <p:spPr>
          <a:xfrm>
            <a:off x="-4026124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5B74-D2A6-38E2-5BE2-6F754878062C}"/>
              </a:ext>
            </a:extLst>
          </p:cNvPr>
          <p:cNvSpPr txBox="1"/>
          <p:nvPr/>
        </p:nvSpPr>
        <p:spPr>
          <a:xfrm>
            <a:off x="-4026124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35712-6F84-D39A-60F3-A677C8DEF712}"/>
              </a:ext>
            </a:extLst>
          </p:cNvPr>
          <p:cNvSpPr txBox="1"/>
          <p:nvPr/>
        </p:nvSpPr>
        <p:spPr>
          <a:xfrm>
            <a:off x="-4324033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AD003-72D7-8AA8-6E3F-9242043193E3}"/>
              </a:ext>
            </a:extLst>
          </p:cNvPr>
          <p:cNvSpPr txBox="1"/>
          <p:nvPr/>
        </p:nvSpPr>
        <p:spPr>
          <a:xfrm>
            <a:off x="-3973065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85162-09CE-448D-4557-8569F4EDF978}"/>
              </a:ext>
            </a:extLst>
          </p:cNvPr>
          <p:cNvSpPr txBox="1"/>
          <p:nvPr/>
        </p:nvSpPr>
        <p:spPr>
          <a:xfrm>
            <a:off x="-4026124" y="3381552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항목별 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  <p:pic>
        <p:nvPicPr>
          <p:cNvPr id="17" name="그림 1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3B062-2C8D-4DAA-D7D5-4CA10F1D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471</Words>
  <Application>Microsoft Office PowerPoint</Application>
  <PresentationFormat>와이드스크린</PresentationFormat>
  <Paragraphs>123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KoPub돋움체 Light</vt:lpstr>
      <vt:lpstr>맑은 고딕</vt:lpstr>
      <vt:lpstr>Arial</vt:lpstr>
      <vt:lpstr>나눔스퀘어_ac</vt:lpstr>
      <vt:lpstr>나눔고딕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황재현</dc:creator>
  <cp:lastModifiedBy>황재현</cp:lastModifiedBy>
  <cp:revision>101</cp:revision>
  <dcterms:created xsi:type="dcterms:W3CDTF">2025-05-20T02:06:04Z</dcterms:created>
  <dcterms:modified xsi:type="dcterms:W3CDTF">2025-05-22T16:25:33Z</dcterms:modified>
</cp:coreProperties>
</file>